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D984-237C-4369-9D42-E33AA6F29309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13D1-565A-4C62-B59C-0AAD805FA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9"/>
            <a:ext cx="820891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Мои достижения</a:t>
            </a:r>
          </a:p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2015 -2016 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</a:t>
            </a:r>
            <a:r>
              <a:rPr lang="ru-RU" sz="8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чебный 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год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-287338"/>
            <a:ext cx="9109075" cy="774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52737"/>
            <a:ext cx="9468544" cy="561662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233554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Arial" charset="0"/>
              </a:rPr>
              <a:t>Дипломанты Муниципального конкурса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Arial" charset="0"/>
              </a:rPr>
              <a:t>«Лучший педагог дошкольного образовательного учреждения </a:t>
            </a:r>
          </a:p>
          <a:p>
            <a:pPr algn="ctr">
              <a:defRPr/>
            </a:pP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Calibri"/>
                <a:cs typeface="Arial" charset="0"/>
              </a:rPr>
              <a:t>Кушвинского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Arial" charset="0"/>
              </a:rPr>
              <a:t> городского округа» 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wer\Desktop\Выступление С.М\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392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340768"/>
            <a:ext cx="8640960" cy="5085184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156413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  <a:cs typeface="Arial" charset="0"/>
              </a:rPr>
              <a:t>4</a:t>
            </a:r>
            <a:r>
              <a:rPr lang="ru-RU" sz="3600" b="1" dirty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  <a:cs typeface="Arial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  <a:cs typeface="Arial" charset="0"/>
              </a:rPr>
              <a:t>Всероссийский профессиональный конкурс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  <a:cs typeface="Arial" charset="0"/>
              </a:rPr>
              <a:t> «Воспитатель года России»»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438" y="0"/>
            <a:ext cx="25908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uwer\Desktop\Выступление С.М\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837" y="3453383"/>
            <a:ext cx="8833224" cy="3416320"/>
          </a:xfrm>
          <a:prstGeom prst="rect">
            <a:avLst/>
          </a:prstGeom>
          <a:noFill/>
        </p:spPr>
        <p:txBody>
          <a:bodyPr wrap="none">
            <a:prstTxWarp prst="textSlant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Arial" charset="0"/>
              </a:rPr>
              <a:t>Победители первого (заочного) тура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Arial" charset="0"/>
              </a:rPr>
              <a:t> регионального этапа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 charset="0"/>
              </a:rPr>
              <a:t>Всероссийского профессионального конкурса</a:t>
            </a:r>
            <a:b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 charset="0"/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 charset="0"/>
              </a:rPr>
              <a:t>«Воспитатель года России»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2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wer\Desktop\Новая папка - копия\DSC03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779" y="-9268"/>
            <a:ext cx="4925221" cy="31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wer\Desktop\Новая папка - копия\DSC03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0" y="0"/>
            <a:ext cx="5016500" cy="30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wer\Desktop\Новая папка - копия\DSC038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0675"/>
            <a:ext cx="6731910" cy="37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wer\Desktop\Новая папка - копия\DSC03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3609" y="3111971"/>
            <a:ext cx="6696854" cy="37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733" y="2564904"/>
            <a:ext cx="8646534" cy="1325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lvl="0" algn="ctr"/>
            <a:endParaRPr lang="ru-RU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733" y="2967335"/>
            <a:ext cx="8646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atin typeface="Times New Roman"/>
                <a:ea typeface="Times New Roman"/>
              </a:rPr>
              <a:t>5 Окружные педагогические чтения «Роль дополнительного образования в реализации ФГОС общего образования»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95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wer\Desktop\сайт  апрель\семинар-практикум для педагогов города  Организация опытно- экспериментальной деятельности с дошкольниками в соответствии с ФГОС ДО\DSC03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163" y="-45927"/>
            <a:ext cx="5303837" cy="298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wer\Desktop\сайт  апрель\семинар-практикум для педагогов города  Организация опытно- экспериментальной деятельности с дошкольниками в соответствии с ФГОС ДО\DSC03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9" y="0"/>
            <a:ext cx="596966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645" y="3356992"/>
            <a:ext cx="604151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uwer\Desktop\сайт  апрель\семинар-практикум для педагогов города  Организация опытно- экспериментальной деятельности с дошкольниками в соответствии с ФГОС ДО\DSC03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079" y="-58464"/>
            <a:ext cx="6071922" cy="341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uwer\Desktop\сайт  апрель\семинар-практикум для педагогов города  Организация опытно- экспериментальной деятельности с дошкольниками в соответствии с ФГОС ДО\DSC03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55" y="3356992"/>
            <a:ext cx="603279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733" y="2636912"/>
            <a:ext cx="8646534" cy="2376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3952"/>
              </a:avLst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Семинар-практикум 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«Опытно-экспериментальная 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деятельность дошкольников в соответствии с ФГОС ДО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5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5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272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FFFF00"/>
      </a:dk1>
      <a:lt1>
        <a:srgbClr val="FFFF00"/>
      </a:lt1>
      <a:dk2>
        <a:srgbClr val="FFFF00"/>
      </a:dk2>
      <a:lt2>
        <a:srgbClr val="FFFF00"/>
      </a:lt2>
      <a:accent1>
        <a:srgbClr val="FFFF00"/>
      </a:accent1>
      <a:accent2>
        <a:srgbClr val="FFFF00"/>
      </a:accent2>
      <a:accent3>
        <a:srgbClr val="FFFF00"/>
      </a:accent3>
      <a:accent4>
        <a:srgbClr val="FFFF00"/>
      </a:accent4>
      <a:accent5>
        <a:srgbClr val="FFFF00"/>
      </a:accent5>
      <a:accent6>
        <a:srgbClr val="FFFF00"/>
      </a:accent6>
      <a:hlink>
        <a:srgbClr val="FFFF00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Diakov</dc:creator>
  <cp:lastModifiedBy>RePack by Diakov</cp:lastModifiedBy>
  <cp:revision>2</cp:revision>
  <dcterms:created xsi:type="dcterms:W3CDTF">2016-05-11T16:25:40Z</dcterms:created>
  <dcterms:modified xsi:type="dcterms:W3CDTF">2016-06-07T07:26:02Z</dcterms:modified>
</cp:coreProperties>
</file>